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300" r:id="rId3"/>
    <p:sldId id="30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94994" autoAdjust="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113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76064" cy="432048"/>
          </a:xfrm>
        </p:spPr>
        <p:txBody>
          <a:bodyPr>
            <a:noAutofit/>
          </a:bodyPr>
          <a:lstStyle/>
          <a:p>
            <a:r>
              <a:rPr lang="ru-RU" sz="16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r>
            <a: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4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 …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Божої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перемоги над силами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темряви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179512" y="1990803"/>
            <a:ext cx="8775942" cy="387512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Тепер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суд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цьому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світові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br>
              <a:rPr lang="en-US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Князь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світу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цього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буде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вигнаний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звідси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тепер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І, як буду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піднесений</a:t>
            </a:r>
            <a:br>
              <a:rPr lang="en-US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землі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то до Себе Я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всіх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притягну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en-US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Аж доки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маєте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то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віруйте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синами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світла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стали.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5868144" y="6149767"/>
            <a:ext cx="2800683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Івана</a:t>
            </a:r>
            <a:r>
              <a:rPr lang="ru-RU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12:31–32, 36</a:t>
            </a:r>
            <a:endParaRPr lang="en-US" sz="1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-3051720"/>
            <a:ext cx="8928992" cy="972108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Господи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страждання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хресті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зламали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засоромили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усяку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сатанинську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силу. 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тепер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є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воскреслим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мертвих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піднесеним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воскреслому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над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усією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землею.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помер не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лише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того,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перемогти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лукавого, але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привести людей до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повноцінних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стосунків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Тобою.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Виконай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величний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задум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дні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856984" cy="50131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Піднеси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слави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мешканців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нашого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міста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Будь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звеличений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прославленні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приносять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люди.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Проголошення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Євангелії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нехай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вихваляє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Спонукай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багатьох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того,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прийшли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Тебе та стали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дітьми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світла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віддзеркалюють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Твою славу. 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5949280"/>
            <a:ext cx="8208912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Господь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звільнив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темряви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тих,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потрапив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пастку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сект та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окультних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впливів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і дав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їм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ходити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світлі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8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59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198</Words>
  <Application>Microsoft Office PowerPoint</Application>
  <PresentationFormat>Екран (4:3)</PresentationFormat>
  <Paragraphs>20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28.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Dubenchuk Ivanka</cp:lastModifiedBy>
  <cp:revision>225</cp:revision>
  <dcterms:created xsi:type="dcterms:W3CDTF">2011-03-25T18:27:23Z</dcterms:created>
  <dcterms:modified xsi:type="dcterms:W3CDTF">2020-12-14T11:57:58Z</dcterms:modified>
</cp:coreProperties>
</file>